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media/audio71.wav" ContentType="audio/x-wav"/>
  <Override PartName="/ppt/media/audio81.wav" ContentType="audio/x-wav"/>
  <Override PartName="/ppt/media/audio91.wav" ContentType="audio/x-wav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media/audio31.wav" ContentType="audio/x-wav"/>
  <Override PartName="/ppt/media/audio41.wav" ContentType="audio/x-wav"/>
  <Override PartName="/ppt/media/audio51.wav" ContentType="audio/x-wav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9" r:id="rId2"/>
    <p:sldId id="260" r:id="rId3"/>
    <p:sldId id="262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613"/>
    <a:srgbClr val="04508C"/>
    <a:srgbClr val="96D3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8D73D-1F41-45ED-9E7A-6D1BB3603B85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BD397-759B-4CE8-BE97-5CF3B94E70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74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C8B3-8351-4F3D-B741-3B86FD3D5932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205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758C5-307A-4D18-AA44-4DAA87CC4F60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891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E2EE1-B0A6-48A3-B029-5356925A552D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08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79144-914E-4ADC-ABE1-0A19BBD89D8E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2568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05208-21FD-44ED-B075-70887F4E3798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906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CF3B-DC73-4763-B0CD-BDF5633D00E7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407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7754-706C-4199-95FB-6A73E8E00066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5024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DEA4C-6E37-416B-9A35-DF76784E0A71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087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7609-A1BC-463A-9619-CC1755EBED40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4043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E513-E9AA-4952-B795-EB84C84C4C32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842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4ED8C-FFDA-4508-9370-1C16F3A131F1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335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E3A78-91E8-4841-9084-EFD3F4F2C4E3}" type="datetime1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CC722-A8CE-4820-A836-40B47574AC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04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10" Type="http://schemas.openxmlformats.org/officeDocument/2006/relationships/audio" Target="../media/audio3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audio" Target="../media/audio51.wav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audio" Target="../media/audio7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audio" Target="../media/audio8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9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E575C2C-1547-4BE8-921C-17F6D15A4864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B5B69B3B-7F1B-4ADF-A883-D86767ADA85C}"/>
              </a:ext>
            </a:extLst>
          </p:cNvPr>
          <p:cNvSpPr/>
          <p:nvPr/>
        </p:nvSpPr>
        <p:spPr>
          <a:xfrm>
            <a:off x="3566244" y="2580436"/>
            <a:ext cx="1697127" cy="169712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77800" dist="38100" dir="2700000" sx="106000" sy="106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87FD0FA9-F0CF-43F8-8C9B-EB45AF68F3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1745" y="796271"/>
            <a:ext cx="4867031" cy="486703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283C1EF-88CE-424D-8613-B825C798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pPr/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792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3228">
        <p:fade/>
        <p:sndAc>
          <p:stSnd>
            <p:snd r:embed="rId10" name="3.wav"/>
          </p:stSnd>
        </p:sndAc>
      </p:transition>
    </mc:Choice>
    <mc:Fallback>
      <p:transition spd="med" advTm="13228">
        <p:fade/>
        <p:sndAc>
          <p:stSnd>
            <p:snd r:embed="rId2" name="3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E575C2C-1547-4BE8-921C-17F6D15A4864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F8B1CE-55C6-4464-AD87-0DCA801DC8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5290"/>
            <a:ext cx="9144000" cy="54864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09C13FB1-07B4-447C-AC42-70C8CB344794}"/>
              </a:ext>
            </a:extLst>
          </p:cNvPr>
          <p:cNvSpPr/>
          <p:nvPr/>
        </p:nvSpPr>
        <p:spPr>
          <a:xfrm>
            <a:off x="2098053" y="1910175"/>
            <a:ext cx="2013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 ТЕБЯ ЗОВУТ?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125FC04-7430-4A92-A0B7-1364E48191FB}"/>
              </a:ext>
            </a:extLst>
          </p:cNvPr>
          <p:cNvSpPr/>
          <p:nvPr/>
        </p:nvSpPr>
        <p:spPr>
          <a:xfrm>
            <a:off x="2098053" y="5225967"/>
            <a:ext cx="2013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КАКОГО ЧИСЛА У ТЕБЯ ДЕНЬ РОЖДЕНИЯ?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D56B64F-7E09-4DF0-96EB-0D0C2712368B}"/>
              </a:ext>
            </a:extLst>
          </p:cNvPr>
          <p:cNvSpPr/>
          <p:nvPr/>
        </p:nvSpPr>
        <p:spPr>
          <a:xfrm>
            <a:off x="2098053" y="3607301"/>
            <a:ext cx="2013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СКОЛЬКО ТЕБЕ ЛЕТ?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7A9D272-7ADB-4463-BCBF-8D09082C0E19}"/>
              </a:ext>
            </a:extLst>
          </p:cNvPr>
          <p:cNvSpPr/>
          <p:nvPr/>
        </p:nvSpPr>
        <p:spPr>
          <a:xfrm>
            <a:off x="5032859" y="1802453"/>
            <a:ext cx="2013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КАКОЙ У ТЕБЯ НОМЕР ТЕЛЕФОНА?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11E7E22-D5D4-45B1-816F-BAEC9F1895B8}"/>
              </a:ext>
            </a:extLst>
          </p:cNvPr>
          <p:cNvSpPr/>
          <p:nvPr/>
        </p:nvSpPr>
        <p:spPr>
          <a:xfrm>
            <a:off x="5032859" y="3499580"/>
            <a:ext cx="2289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В КАКОМ КЛАССЕ И КАКОЙ ШКОЛЕ ТЫ УЧИШЬСЯ?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EDAB2B4-BDB1-4EB8-AC64-36ED1A9F624B}"/>
              </a:ext>
            </a:extLst>
          </p:cNvPr>
          <p:cNvSpPr/>
          <p:nvPr/>
        </p:nvSpPr>
        <p:spPr>
          <a:xfrm>
            <a:off x="5032859" y="5333689"/>
            <a:ext cx="2289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ГДЕ ТЫ ЖИВЕШЬ?</a:t>
            </a:r>
          </a:p>
        </p:txBody>
      </p:sp>
    </p:spTree>
    <p:extLst>
      <p:ext uri="{BB962C8B-B14F-4D97-AF65-F5344CB8AC3E}">
        <p14:creationId xmlns:p14="http://schemas.microsoft.com/office/powerpoint/2010/main" xmlns="" val="989876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203">
        <p:fade/>
        <p:sndAc>
          <p:stSnd>
            <p:snd r:embed="rId4" name="4.wav"/>
          </p:stSnd>
        </p:sndAc>
      </p:transition>
    </mc:Choice>
    <mc:Fallback>
      <p:transition spd="med" advTm="19203">
        <p:fade/>
        <p:sndAc>
          <p:stSnd>
            <p:snd r:embed="rId2" name="4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11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pPr/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Что такое персональные данные?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3D6BD8A1-1778-45B1-8995-CDEFB7A51DD6}"/>
              </a:ext>
            </a:extLst>
          </p:cNvPr>
          <p:cNvGrpSpPr/>
          <p:nvPr/>
        </p:nvGrpSpPr>
        <p:grpSpPr>
          <a:xfrm>
            <a:off x="1230023" y="970386"/>
            <a:ext cx="2338920" cy="2021016"/>
            <a:chOff x="857250" y="1016658"/>
            <a:chExt cx="2338920" cy="2021016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xmlns="" id="{DC81C72D-29D8-4D5C-807D-9227E9BDE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7250" y="1016658"/>
              <a:ext cx="1988820" cy="1988820"/>
            </a:xfrm>
            <a:prstGeom prst="rect">
              <a:avLst/>
            </a:prstGeom>
          </p:spPr>
        </p:pic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1611CC71-EF58-4F35-B76C-CABAC78DA676}"/>
                </a:ext>
              </a:extLst>
            </p:cNvPr>
            <p:cNvSpPr/>
            <p:nvPr/>
          </p:nvSpPr>
          <p:spPr>
            <a:xfrm rot="19869150">
              <a:off x="1479033" y="2668342"/>
              <a:ext cx="17171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ФАМИЛИЯ, ИМЯ</a:t>
              </a:r>
            </a:p>
          </p:txBody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FF91CA7-798C-4625-BC84-80484CCF64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3914" y="2257871"/>
            <a:ext cx="2807176" cy="2807176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2312E96F-77A1-461E-8082-4D736B803225}"/>
              </a:ext>
            </a:extLst>
          </p:cNvPr>
          <p:cNvGrpSpPr/>
          <p:nvPr/>
        </p:nvGrpSpPr>
        <p:grpSpPr>
          <a:xfrm>
            <a:off x="1639850" y="4671502"/>
            <a:ext cx="2141048" cy="1531441"/>
            <a:chOff x="568406" y="3911554"/>
            <a:chExt cx="2141048" cy="153144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2A19E1E3-7BAD-4C76-BECD-F0DC53800F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176" t="15472" r="4560" b="14256"/>
            <a:stretch/>
          </p:blipFill>
          <p:spPr>
            <a:xfrm rot="1598997">
              <a:off x="1041874" y="3911554"/>
              <a:ext cx="1667580" cy="1284013"/>
            </a:xfrm>
            <a:prstGeom prst="rect">
              <a:avLst/>
            </a:prstGeom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A4EB9F43-D444-4746-A868-E53B8ADCE7A5}"/>
                </a:ext>
              </a:extLst>
            </p:cNvPr>
            <p:cNvSpPr/>
            <p:nvPr/>
          </p:nvSpPr>
          <p:spPr>
            <a:xfrm rot="1586604">
              <a:off x="568406" y="5073663"/>
              <a:ext cx="18758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ДАТА РОЖДЕНИЯ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547EFD7E-0054-48B5-AEF8-B06DF55F50B6}"/>
              </a:ext>
            </a:extLst>
          </p:cNvPr>
          <p:cNvGrpSpPr/>
          <p:nvPr/>
        </p:nvGrpSpPr>
        <p:grpSpPr>
          <a:xfrm>
            <a:off x="4332588" y="864084"/>
            <a:ext cx="2125362" cy="1532139"/>
            <a:chOff x="4327336" y="830185"/>
            <a:chExt cx="2125362" cy="1532139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6B285615-2C6D-49BE-914F-B3A37C1E2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00000">
              <a:off x="5169616" y="830185"/>
              <a:ext cx="1283082" cy="1283082"/>
            </a:xfrm>
            <a:prstGeom prst="rect">
              <a:avLst/>
            </a:prstGeom>
          </p:spPr>
        </p:pic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642FC18D-BB5D-43EE-AC92-58F9CCCE001C}"/>
                </a:ext>
              </a:extLst>
            </p:cNvPr>
            <p:cNvSpPr/>
            <p:nvPr/>
          </p:nvSpPr>
          <p:spPr>
            <a:xfrm rot="1846843">
              <a:off x="4327336" y="1992992"/>
              <a:ext cx="20152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НОМЕР ТЕЛЕФОНА</a:t>
              </a: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A8726AD8-5DAC-4D3A-B7BC-2CAA4476709F}"/>
              </a:ext>
            </a:extLst>
          </p:cNvPr>
          <p:cNvGrpSpPr/>
          <p:nvPr/>
        </p:nvGrpSpPr>
        <p:grpSpPr>
          <a:xfrm>
            <a:off x="6249261" y="1762788"/>
            <a:ext cx="2606804" cy="1866116"/>
            <a:chOff x="6103766" y="1660785"/>
            <a:chExt cx="2606804" cy="1866116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48A4DB0F-0D44-4CFD-850B-E74B838E6114}"/>
                </a:ext>
              </a:extLst>
            </p:cNvPr>
            <p:cNvSpPr/>
            <p:nvPr/>
          </p:nvSpPr>
          <p:spPr>
            <a:xfrm>
              <a:off x="6103766" y="3157569"/>
              <a:ext cx="2606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НОМЕР ШКОЛЫ, КЛАССА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7476BBB0-1DC0-43D3-A712-8311831B5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58236" y="1660785"/>
              <a:ext cx="1697864" cy="1697864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xmlns="" id="{E6651009-39CB-4A2F-B179-873FC322D6C4}"/>
              </a:ext>
            </a:extLst>
          </p:cNvPr>
          <p:cNvGrpSpPr/>
          <p:nvPr/>
        </p:nvGrpSpPr>
        <p:grpSpPr>
          <a:xfrm>
            <a:off x="5566892" y="3839075"/>
            <a:ext cx="2073003" cy="1906976"/>
            <a:chOff x="5848934" y="3688530"/>
            <a:chExt cx="2073003" cy="1906976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AE4050E4-21A9-4BC4-B59C-19908027BE67}"/>
                </a:ext>
              </a:extLst>
            </p:cNvPr>
            <p:cNvSpPr/>
            <p:nvPr/>
          </p:nvSpPr>
          <p:spPr>
            <a:xfrm>
              <a:off x="5848934" y="5226174"/>
              <a:ext cx="20730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ДОМАШНИЙ АДРЕС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xmlns="" id="{64ED6775-ED91-4B8A-B5E2-6B91C6952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84943" y="3688530"/>
              <a:ext cx="1611184" cy="1611184"/>
            </a:xfrm>
            <a:prstGeom prst="rect">
              <a:avLst/>
            </a:prstGeom>
          </p:spPr>
        </p:pic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738B0500-93B7-45E6-B26E-DE30A18BABEE}"/>
              </a:ext>
            </a:extLst>
          </p:cNvPr>
          <p:cNvGrpSpPr/>
          <p:nvPr/>
        </p:nvGrpSpPr>
        <p:grpSpPr>
          <a:xfrm>
            <a:off x="2846070" y="2253209"/>
            <a:ext cx="3172634" cy="2807176"/>
            <a:chOff x="2846070" y="2257871"/>
            <a:chExt cx="3172634" cy="2807176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xmlns="" id="{620BF511-58C1-4BCF-8222-E9C262A18F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3914" y="2257871"/>
              <a:ext cx="2807176" cy="2807176"/>
            </a:xfrm>
            <a:prstGeom prst="rect">
              <a:avLst/>
            </a:prstGeom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77A9D272-7ADB-4463-BCBF-8D09082C0E19}"/>
                </a:ext>
              </a:extLst>
            </p:cNvPr>
            <p:cNvSpPr/>
            <p:nvPr/>
          </p:nvSpPr>
          <p:spPr>
            <a:xfrm>
              <a:off x="2846070" y="3281407"/>
              <a:ext cx="3172634" cy="1077218"/>
            </a:xfrm>
            <a:prstGeom prst="rect">
              <a:avLst/>
            </a:prstGeom>
            <a:effectLst>
              <a:glow rad="1905000">
                <a:schemeClr val="bg1"/>
              </a:glo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C0000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Arial Narrow" panose="020B0606020202030204" pitchFamily="34" charset="0"/>
                </a:rPr>
                <a:t>ПЕРСОНАЛЬНЫЕ </a:t>
              </a:r>
            </a:p>
            <a:p>
              <a:pPr algn="ctr"/>
              <a:r>
                <a:rPr lang="ru-RU" sz="3200" b="1" dirty="0">
                  <a:solidFill>
                    <a:srgbClr val="C0000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Arial Narrow" panose="020B0606020202030204" pitchFamily="34" charset="0"/>
                </a:rPr>
                <a:t>ДАННЫЕ</a:t>
              </a:r>
            </a:p>
          </p:txBody>
        </p:sp>
      </p:grp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080E3DA3-CF53-4EFB-AF1A-AF965CC7C7D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301" r="11906"/>
          <a:stretch/>
        </p:blipFill>
        <p:spPr>
          <a:xfrm>
            <a:off x="-27100" y="3951185"/>
            <a:ext cx="1673417" cy="254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0188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4200">
        <p:fade/>
        <p:sndAc>
          <p:stSnd>
            <p:snd r:embed="rId10" name="5.wav"/>
          </p:stSnd>
        </p:sndAc>
      </p:transition>
    </mc:Choice>
    <mc:Fallback>
      <p:transition spd="med" advTm="14200">
        <p:fade/>
        <p:sndAc>
          <p:stSnd>
            <p:snd r:embed="rId2" name="5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Правила защиты персональных данных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0BBBAE9-4CD5-4650-AC5F-73227E9DFE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142" y="1063708"/>
            <a:ext cx="8863718" cy="501048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16EA591-A3F7-4E6E-AC72-76E622150420}"/>
              </a:ext>
            </a:extLst>
          </p:cNvPr>
          <p:cNvSpPr/>
          <p:nvPr/>
        </p:nvSpPr>
        <p:spPr>
          <a:xfrm>
            <a:off x="1958496" y="5438529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ставь геолокацию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под своими постами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A7B2EDF-4BBA-4C6E-B54E-77FDE968F6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8447" y="3870327"/>
            <a:ext cx="1242310" cy="124231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53651072-CE2C-4BE8-B322-45B914BAC7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336" y="3728436"/>
            <a:ext cx="1419149" cy="141914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8EA0391D-6C5C-47BA-B884-3B1B30026E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9988" y="3794982"/>
            <a:ext cx="1419149" cy="1419149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D84AE933-DC80-4EA1-8C96-29CED501B3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639" y="3693488"/>
            <a:ext cx="1419149" cy="1419149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E1205B2B-F1D9-4B1C-A2C9-7F4E7E963E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659" y="3568948"/>
            <a:ext cx="1715201" cy="171520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D7EA417A-B25D-4909-B0F7-3F84AAFEBD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5444" y="1996415"/>
            <a:ext cx="1419149" cy="1419149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74829D8E-C097-4410-BE01-BC252A66C07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542" y="2109962"/>
            <a:ext cx="1160679" cy="1160679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E6C1EA37-7DBE-4B23-8E36-262B33F05D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915" y="1848454"/>
            <a:ext cx="1549252" cy="1549252"/>
          </a:xfrm>
          <a:prstGeom prst="rect">
            <a:avLst/>
          </a:prstGeom>
        </p:spPr>
      </p:pic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6432A96B-C245-40B4-825E-37091F20AE23}"/>
              </a:ext>
            </a:extLst>
          </p:cNvPr>
          <p:cNvSpPr/>
          <p:nvPr/>
        </p:nvSpPr>
        <p:spPr>
          <a:xfrm>
            <a:off x="231915" y="1051963"/>
            <a:ext cx="1662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выкладывай свои фотографии и видео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интернет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58AD1946-0A7A-4FA4-B2B2-BC6CCF74E2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6262" y="1848454"/>
            <a:ext cx="1455134" cy="1455134"/>
          </a:xfrm>
          <a:prstGeom prst="rect">
            <a:avLst/>
          </a:prstGeom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48D0DAD5-5F9D-46B8-B88A-01F0DFB3DA2F}"/>
              </a:ext>
            </a:extLst>
          </p:cNvPr>
          <p:cNvSpPr/>
          <p:nvPr/>
        </p:nvSpPr>
        <p:spPr>
          <a:xfrm>
            <a:off x="1826947" y="1241797"/>
            <a:ext cx="19712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указывай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Сети,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где ты живешь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DCACE9DE-6786-488E-82AC-8EDE8B1F93F4}"/>
              </a:ext>
            </a:extLst>
          </p:cNvPr>
          <p:cNvSpPr/>
          <p:nvPr/>
        </p:nvSpPr>
        <p:spPr>
          <a:xfrm>
            <a:off x="5199092" y="865401"/>
            <a:ext cx="22646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Если тебе предлагает встретиться виртуальный друг – посоветуйся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родителями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CB710E65-BF6A-42C0-BEBF-9D9AEEC7241B}"/>
              </a:ext>
            </a:extLst>
          </p:cNvPr>
          <p:cNvSpPr/>
          <p:nvPr/>
        </p:nvSpPr>
        <p:spPr>
          <a:xfrm>
            <a:off x="7263062" y="1236629"/>
            <a:ext cx="1740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Ограничь доступ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к своему профилю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социальной сети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372055DE-1A3F-4422-B1E9-9E3E9728A6D3}"/>
              </a:ext>
            </a:extLst>
          </p:cNvPr>
          <p:cNvSpPr/>
          <p:nvPr/>
        </p:nvSpPr>
        <p:spPr>
          <a:xfrm>
            <a:off x="3660554" y="1051963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отправляй важную информацию о себе </a:t>
            </a:r>
          </a:p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социальных сетях</a:t>
            </a:r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6028137E-F477-40BA-8CF5-877EBA97941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2035" y="1962734"/>
            <a:ext cx="1455134" cy="1455134"/>
          </a:xfrm>
          <a:prstGeom prst="rect">
            <a:avLst/>
          </a:prstGeom>
        </p:spPr>
      </p:pic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CAF1686E-0C2D-4D47-BD03-9DB5ECB51421}"/>
              </a:ext>
            </a:extLst>
          </p:cNvPr>
          <p:cNvSpPr/>
          <p:nvPr/>
        </p:nvSpPr>
        <p:spPr>
          <a:xfrm>
            <a:off x="140139" y="5438529"/>
            <a:ext cx="19114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Хорошо, если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у тебя есть вторая электронная почта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для игр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и развлечений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84979800-9046-4AC2-BC7F-E460271131F0}"/>
              </a:ext>
            </a:extLst>
          </p:cNvPr>
          <p:cNvSpPr/>
          <p:nvPr/>
        </p:nvSpPr>
        <p:spPr>
          <a:xfrm>
            <a:off x="3740381" y="5438529"/>
            <a:ext cx="17450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скачивай приложения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непроверенных сайтов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CA16CCFA-F80A-4B0E-9695-CEDEBE144022}"/>
              </a:ext>
            </a:extLst>
          </p:cNvPr>
          <p:cNvSpPr/>
          <p:nvPr/>
        </p:nvSpPr>
        <p:spPr>
          <a:xfrm>
            <a:off x="5481178" y="5438529"/>
            <a:ext cx="17450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рассказывай, когда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и куда ездишь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с родителями отдыхать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25209E61-00CE-4922-B6D5-2FC19926A9F3}"/>
              </a:ext>
            </a:extLst>
          </p:cNvPr>
          <p:cNvSpPr/>
          <p:nvPr/>
        </p:nvSpPr>
        <p:spPr>
          <a:xfrm>
            <a:off x="7294988" y="5438529"/>
            <a:ext cx="1745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Не знакомься </a:t>
            </a:r>
            <a:b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ru-RU" sz="1200" b="1" dirty="0">
                <a:solidFill>
                  <a:srgbClr val="C00000"/>
                </a:solidFill>
                <a:latin typeface="Segoe Print" panose="02000600000000000000" pitchFamily="2" charset="0"/>
              </a:rPr>
              <a:t>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xmlns="" val="371260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58237">
        <p:fade/>
        <p:sndAc>
          <p:stSnd>
            <p:snd r:embed="rId14" name="7.wav"/>
          </p:stSnd>
        </p:sndAc>
      </p:transition>
    </mc:Choice>
    <mc:Fallback>
      <p:transition spd="med" advTm="58237">
        <p:fade/>
        <p:sndAc>
          <p:stSnd>
            <p:snd r:embed="rId2" name="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52" grpId="0"/>
      <p:bldP spid="53" grpId="0"/>
      <p:bldP spid="55" grpId="0"/>
      <p:bldP spid="56" grpId="0"/>
      <p:bldP spid="54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D347097-23F4-4244-8C7A-9D4D02895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8568" y="693857"/>
            <a:ext cx="6057602" cy="605760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47A9350C-74CB-412C-8334-FAF84772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8169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/>
                </a:solidFill>
              </a:rPr>
              <a:pPr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3687AD8-963C-4C0A-AD45-BEA2722E7E92}"/>
              </a:ext>
            </a:extLst>
          </p:cNvPr>
          <p:cNvSpPr txBox="1"/>
          <p:nvPr/>
        </p:nvSpPr>
        <p:spPr>
          <a:xfrm>
            <a:off x="1" y="29374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Если не соблюдать эти правила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3F3062A-C8C8-400A-8E84-06EAF46FEA4B}"/>
              </a:ext>
            </a:extLst>
          </p:cNvPr>
          <p:cNvSpPr/>
          <p:nvPr/>
        </p:nvSpPr>
        <p:spPr>
          <a:xfrm>
            <a:off x="3539851" y="2699950"/>
            <a:ext cx="206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ТВОИ ФОТОГРАФИИ РАЗМЕСТЯТ В ИНТЕРНЕТЕ БЕЗ ТВОЕГО РАЗРЕШЕНИЯ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A757860-AC5C-4585-B709-DB45A24B19BF}"/>
              </a:ext>
            </a:extLst>
          </p:cNvPr>
          <p:cNvSpPr/>
          <p:nvPr/>
        </p:nvSpPr>
        <p:spPr>
          <a:xfrm>
            <a:off x="3539852" y="4410488"/>
            <a:ext cx="20642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ТЕБЯ МОГУТ НАЧАТЬ ТРОЛЛИТЬ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CFBDBF4-E6ED-4F3C-A010-3FCF9E1B0A23}"/>
              </a:ext>
            </a:extLst>
          </p:cNvPr>
          <p:cNvSpPr/>
          <p:nvPr/>
        </p:nvSpPr>
        <p:spPr>
          <a:xfrm>
            <a:off x="0" y="2929993"/>
            <a:ext cx="2272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У ТЕБЯ МОЖЕТ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ПОЯВИТЬСЯ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ВИРТУАЛЬНЫЙ ДВОЙНИК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FA03BC97-F3E4-4521-A6C5-2EB6264B8558}"/>
              </a:ext>
            </a:extLst>
          </p:cNvPr>
          <p:cNvSpPr/>
          <p:nvPr/>
        </p:nvSpPr>
        <p:spPr>
          <a:xfrm>
            <a:off x="438205" y="5464203"/>
            <a:ext cx="206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ВИРТУАЛЬНЫЙ ДРУГ </a:t>
            </a:r>
          </a:p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МОЖЕТ ОКАЗАТЬСЯ БАНДИТОМ В ЖИЗНИ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6726B3C-FEAD-4089-9C00-DAB30DB43860}"/>
              </a:ext>
            </a:extLst>
          </p:cNvPr>
          <p:cNvSpPr/>
          <p:nvPr/>
        </p:nvSpPr>
        <p:spPr>
          <a:xfrm>
            <a:off x="6676884" y="5449573"/>
            <a:ext cx="2285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ОПЛАТА КАРТОЙ РОДИТЕЛЕЙ ВИДЕОИГР И ПРИЛОЖЕНИЙ МОЖЕТ ПРИВЕСТИ К КРАЖЕ ДЕНЕГ С ИХ КАРТ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92C35B3-4572-4A19-88F5-BB40A0363F3C}"/>
              </a:ext>
            </a:extLst>
          </p:cNvPr>
          <p:cNvSpPr/>
          <p:nvPr/>
        </p:nvSpPr>
        <p:spPr>
          <a:xfrm>
            <a:off x="7126744" y="2911992"/>
            <a:ext cx="20172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ПОКА ТЕБЯ </a:t>
            </a:r>
            <a:b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sz="1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И РОДИТЕЛЕЙ НЕТ ДОМА ЗЛОУМЫШЛЕННИКИ МОГУТ ПРИЙТИ И ОБОКРАСТЬ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A39EC55-19B1-4EDC-A0DE-5B29AA8217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43" r="17639"/>
          <a:stretch/>
        </p:blipFill>
        <p:spPr>
          <a:xfrm>
            <a:off x="1677848" y="1815899"/>
            <a:ext cx="919555" cy="16298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39A8026-4D3D-4A20-8AF1-7B71720C2E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71" r="20348"/>
          <a:stretch/>
        </p:blipFill>
        <p:spPr>
          <a:xfrm>
            <a:off x="2399385" y="1801172"/>
            <a:ext cx="826618" cy="162782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34E55D6F-01D8-424D-8543-28F6027B9E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0798" y="1054529"/>
            <a:ext cx="1382265" cy="138226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C6C5BD4-584C-4A45-8A0E-0948C0C42A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044" b="21350"/>
          <a:stretch/>
        </p:blipFill>
        <p:spPr>
          <a:xfrm>
            <a:off x="2880351" y="957013"/>
            <a:ext cx="1614830" cy="80105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654B9C20-2B2B-4B94-861A-5DF8299A75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1517" y="1964016"/>
            <a:ext cx="1382265" cy="138226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A9F45A3B-E367-4C2D-A7FB-3A0E749914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1023" y="3781540"/>
            <a:ext cx="1648273" cy="16482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6757089C-8E41-4E36-A0BB-0CEFFA1FD3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6028" y="4924698"/>
            <a:ext cx="1531803" cy="153180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D74BC359-4935-4CFC-AA8E-E5FD67FC0A2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4225" y="3883003"/>
            <a:ext cx="1614830" cy="161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6897">
        <p:fade/>
        <p:sndAc>
          <p:stSnd>
            <p:snd r:embed="rId12" name="8.wav"/>
          </p:stSnd>
        </p:sndAc>
      </p:transition>
    </mc:Choice>
    <mc:Fallback>
      <p:transition spd="med" advTm="36897">
        <p:fade/>
        <p:sndAc>
          <p:stSnd>
            <p:snd r:embed="rId2" name="8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3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10" grpId="0"/>
      <p:bldP spid="11" grpId="0"/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FD4E3175-9260-4C7C-A3D0-6D183FFE8D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0" t="13581" r="14935" b="974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E2AE91B-F2BB-48DF-B7FA-648A3590E9C0}"/>
              </a:ext>
            </a:extLst>
          </p:cNvPr>
          <p:cNvSpPr txBox="1"/>
          <p:nvPr/>
        </p:nvSpPr>
        <p:spPr>
          <a:xfrm>
            <a:off x="3573274" y="1944941"/>
            <a:ext cx="3038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Тема урока: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Print" panose="02000600000000000000" pitchFamily="2" charset="0"/>
              </a:rPr>
              <a:t>Персональные данные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889D29BA-04DF-4577-9D99-522EE24773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399" y="3371523"/>
            <a:ext cx="3526991" cy="352699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AB4758F-4B4F-4919-8928-84B2E92FC6DB}"/>
              </a:ext>
            </a:extLst>
          </p:cNvPr>
          <p:cNvSpPr txBox="1"/>
          <p:nvPr/>
        </p:nvSpPr>
        <p:spPr>
          <a:xfrm>
            <a:off x="3063517" y="2629461"/>
            <a:ext cx="405752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Если в интернете появилась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ваша личная информация,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о которой вы никому не сообщали,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обращайтесь в РКН.</a:t>
            </a:r>
          </a:p>
          <a:p>
            <a:pPr algn="ctr"/>
            <a:endParaRPr lang="ru-RU" sz="1600" dirty="0">
              <a:solidFill>
                <a:schemeClr val="bg1"/>
              </a:solidFill>
              <a:latin typeface="Segoe Print" panose="02000600000000000000" pitchFamily="2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Мы рассмотрим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ваше обращение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Segoe Print" panose="02000600000000000000" pitchFamily="2" charset="0"/>
              </a:rPr>
              <a:t>и поможем вам!</a:t>
            </a:r>
          </a:p>
        </p:txBody>
      </p:sp>
      <p:sp>
        <p:nvSpPr>
          <p:cNvPr id="31" name="Номер слайда 1">
            <a:extLst>
              <a:ext uri="{FF2B5EF4-FFF2-40B4-BE49-F238E27FC236}">
                <a16:creationId xmlns:a16="http://schemas.microsoft.com/office/drawing/2014/main" xmlns="" id="{A62695BB-4381-4474-B168-6ED77F1F0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13440"/>
            <a:ext cx="2057400" cy="365125"/>
          </a:xfrm>
        </p:spPr>
        <p:txBody>
          <a:bodyPr/>
          <a:lstStyle/>
          <a:p>
            <a:fld id="{B9DCC722-A8CE-4820-A836-40B47574AC5C}" type="slidenum">
              <a:rPr lang="ru-RU" smtClean="0">
                <a:solidFill>
                  <a:schemeClr val="bg1">
                    <a:lumMod val="75000"/>
                  </a:schemeClr>
                </a:solidFill>
              </a:rPr>
              <a:pPr/>
              <a:t>6</a:t>
            </a:fld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27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223">
        <p:fade/>
        <p:sndAc>
          <p:stSnd>
            <p:snd r:embed="rId5" name="9.wav"/>
          </p:stSnd>
        </p:sndAc>
      </p:transition>
    </mc:Choice>
    <mc:Fallback>
      <p:transition spd="med" advTm="19223">
        <p:fade/>
        <p:sndAc>
          <p:stSnd>
            <p:snd r:embed="rId2" name="9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1854</TotalTime>
  <Words>195</Words>
  <Application>Microsoft Office PowerPoint</Application>
  <PresentationFormat>Экран (4:3)</PresentationFormat>
  <Paragraphs>55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Курбатов</dc:creator>
  <cp:lastModifiedBy>user</cp:lastModifiedBy>
  <cp:revision>110</cp:revision>
  <dcterms:created xsi:type="dcterms:W3CDTF">2018-05-24T10:32:45Z</dcterms:created>
  <dcterms:modified xsi:type="dcterms:W3CDTF">2018-12-20T22:09:49Z</dcterms:modified>
</cp:coreProperties>
</file>